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1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8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84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39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023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4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54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1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2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0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9A43-84DF-4D4C-8669-6C4D071DA3A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428924-F607-46B1-8FCF-962F18613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Purp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507A-31E1-6884-363F-19F2AC37E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9D67B-97DE-BDB6-F506-C3AC9399F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Document for Power Point</a:t>
            </a:r>
          </a:p>
        </p:txBody>
      </p:sp>
    </p:spTree>
    <p:extLst>
      <p:ext uri="{BB962C8B-B14F-4D97-AF65-F5344CB8AC3E}">
        <p14:creationId xmlns:p14="http://schemas.microsoft.com/office/powerpoint/2010/main" val="117332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507A-31E1-6884-363F-19F2AC37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9D67B-97DE-BDB6-F506-C3AC9399F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a page and include your name, your favorite color, and a photo or icon.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Technology Team, please add in something more complicated to ensure durability.  For example:  links, videos, movies, or anything else you can think of that would come out of our events or programs.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on next slides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It does not have to be pretty – we are testing durability!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2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8D8B-6F41-648A-363D-95E61820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Slide for Ingrid Buchanan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334C-502F-137C-6A8C-4BD0E9510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favorite color in </a:t>
            </a:r>
            <a:r>
              <a:rPr lang="en-US" dirty="0">
                <a:solidFill>
                  <a:srgbClr val="7030A0"/>
                </a:solidFill>
              </a:rPr>
              <a:t>purple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Purple HD Wallpapers - Wallpaper Cave">
            <a:extLst>
              <a:ext uri="{FF2B5EF4-FFF2-40B4-BE49-F238E27FC236}">
                <a16:creationId xmlns:a16="http://schemas.microsoft.com/office/drawing/2014/main" id="{204EA961-54AF-6B96-AB4F-40382730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69" y="2326599"/>
            <a:ext cx="4202243" cy="262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50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8D8B-6F41-648A-363D-95E61820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935" y="624110"/>
            <a:ext cx="8911687" cy="1280890"/>
          </a:xfrm>
        </p:spPr>
        <p:txBody>
          <a:bodyPr/>
          <a:lstStyle/>
          <a:p>
            <a:r>
              <a:rPr lang="en-US" dirty="0"/>
              <a:t>Test Slide for Technology Committee</a:t>
            </a:r>
            <a:br>
              <a:rPr lang="en-US" dirty="0"/>
            </a:br>
            <a:r>
              <a:rPr lang="en-US" dirty="0"/>
              <a:t>Ingrid Buchanan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334C-502F-137C-6A8C-4BD0E9510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favorite color in </a:t>
            </a:r>
            <a:r>
              <a:rPr lang="en-US" dirty="0">
                <a:solidFill>
                  <a:srgbClr val="7030A0"/>
                </a:solidFill>
              </a:rPr>
              <a:t>purple</a:t>
            </a:r>
          </a:p>
          <a:p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 Link or movie for Technology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Purple HD Wallpapers - Wallpaper Cave">
            <a:extLst>
              <a:ext uri="{FF2B5EF4-FFF2-40B4-BE49-F238E27FC236}">
                <a16:creationId xmlns:a16="http://schemas.microsoft.com/office/drawing/2014/main" id="{204EA961-54AF-6B96-AB4F-40382730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69" y="2326599"/>
            <a:ext cx="4202243" cy="26264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1351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115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Technology Committee</vt:lpstr>
      <vt:lpstr>Technology Committee</vt:lpstr>
      <vt:lpstr>Test Slide for Ingrid Buchanan</vt:lpstr>
      <vt:lpstr>Test Slide for Technology Committee Ingrid Buchanan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Ingrid Buchanan</dc:creator>
  <cp:lastModifiedBy>Ingrid Buchanan</cp:lastModifiedBy>
  <cp:revision>8</cp:revision>
  <dcterms:created xsi:type="dcterms:W3CDTF">2024-07-22T10:59:36Z</dcterms:created>
  <dcterms:modified xsi:type="dcterms:W3CDTF">2024-07-22T11:16:51Z</dcterms:modified>
</cp:coreProperties>
</file>